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64031B-18BB-403E-AA90-53D9148E6EB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88E5D-2EAB-431B-8CA1-7AF88EFD2D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600200"/>
            <a:ext cx="9296400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	1</a:t>
            </a:r>
            <a:r>
              <a:rPr lang="en-US" sz="3600" dirty="0"/>
              <a:t>) List the factors for the numerator and the denominator </a:t>
            </a:r>
            <a:br>
              <a:rPr lang="en-US" sz="3600" dirty="0"/>
            </a:b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2</a:t>
            </a:r>
            <a:r>
              <a:rPr lang="en-US" sz="3600" dirty="0"/>
              <a:t>) Circle the Greatest Common Factor (GCF)</a:t>
            </a:r>
            <a:br>
              <a:rPr lang="en-US" sz="3600" dirty="0"/>
            </a:b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3</a:t>
            </a:r>
            <a:r>
              <a:rPr lang="en-US" sz="3600" dirty="0"/>
              <a:t>) Divide both the numerator and the denominator by the GCF (whatever you do to the top you must do to the bottom!)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20/24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/>
              <a:t>) List Factors</a:t>
            </a:r>
            <a:br>
              <a:rPr lang="en-US" b="1" dirty="0"/>
            </a:br>
            <a:r>
              <a:rPr lang="en-US" b="1" dirty="0"/>
              <a:t>20: 1, 2, 4, 5, 10, 20</a:t>
            </a:r>
            <a:br>
              <a:rPr lang="en-US" b="1" dirty="0"/>
            </a:br>
            <a:r>
              <a:rPr lang="en-US" b="1" dirty="0"/>
              <a:t>24: 1, 2, 3, 4, 6, 8, 12, 24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2) Circle GCF (4)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3) Divide </a:t>
            </a:r>
            <a:br>
              <a:rPr lang="en-US" b="1" dirty="0"/>
            </a:br>
            <a:r>
              <a:rPr lang="en-US" b="1" u="sng" dirty="0"/>
              <a:t>20 </a:t>
            </a:r>
            <a:r>
              <a:rPr lang="en-US" b="1" dirty="0"/>
              <a:t>divided by 4 = 5</a:t>
            </a:r>
            <a:br>
              <a:rPr lang="en-US" b="1" dirty="0"/>
            </a:br>
            <a:r>
              <a:rPr lang="en-US" b="1" dirty="0"/>
              <a:t>24 divided by 4=  6</a:t>
            </a:r>
            <a:br>
              <a:rPr lang="en-US" b="1" dirty="0"/>
            </a:br>
            <a:r>
              <a:rPr lang="en-US" sz="4800" b="1" dirty="0"/>
              <a:t>Simplest form= 5/6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Simplest Form</vt:lpstr>
      <vt:lpstr>Example:  20/24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Simplest Form</dc:title>
  <dc:creator>cwhitbeck</dc:creator>
  <cp:lastModifiedBy>cwhitbeck</cp:lastModifiedBy>
  <cp:revision>1</cp:revision>
  <dcterms:created xsi:type="dcterms:W3CDTF">2013-01-30T21:06:50Z</dcterms:created>
  <dcterms:modified xsi:type="dcterms:W3CDTF">2013-01-30T21:11:59Z</dcterms:modified>
</cp:coreProperties>
</file>